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5943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>
                <a:solidFill>
                  <a:srgbClr val="4CB86B"/>
                </a:solidFill>
                <a:latin typeface="Segoe UI"/>
              </a:rPr>
              <a:t>USER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5943600" cy="12801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8000" b="1">
                <a:solidFill>
                  <a:srgbClr val="2B2A28"/>
                </a:solidFill>
                <a:latin typeface="Georgia"/>
              </a:rPr>
              <a:t>Pips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971800"/>
            <a:ext cx="566928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400" b="0">
                <a:solidFill>
                  <a:srgbClr val="2B2A28"/>
                </a:solidFill>
                <a:latin typeface="Segoe UI"/>
              </a:rPr>
              <a:t>A cute desktop pet + Pomodoro focus buddy for Windows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566928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>
                <a:solidFill>
                  <a:srgbClr val="6E6A62"/>
                </a:solidFill>
                <a:latin typeface="Segoe UI"/>
              </a:rPr>
              <a:t>Version 2.4.0  ·  2026-10-28  ·  Owner: Juwen Lie</a:t>
            </a:r>
          </a:p>
          <a:p>
            <a:pPr algn="l"/>
            <a:r>
              <a:rPr sz="1500" b="0">
                <a:solidFill>
                  <a:srgbClr val="6E6A62"/>
                </a:solidFill>
                <a:latin typeface="Segoe UI"/>
              </a:rPr>
              <a:t>English · Bahasa Indonesia · 繁體中文 · 简体中文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5943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8B1A1A"/>
                </a:solidFill>
                <a:latin typeface="Segoe UI"/>
              </a:rPr>
              <a:t>https://juw12.github.io/projects/pips/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0" y="1097280"/>
            <a:ext cx="4937760" cy="402336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pe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508760"/>
            <a:ext cx="4572000" cy="32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60" y="525780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Pick from 23 animals - land, water and sky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What is Pips?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A desk buddy. </a:t>
            </a:r>
            <a:r>
              <a:rPr sz="1800">
                <a:solidFill>
                  <a:srgbClr val="2B2A28"/>
                </a:solidFill>
                <a:latin typeface="Segoe UI"/>
              </a:rPr>
              <a:t>A little animal lives on your taskbar - it walks, naps, chats and reacts when you play with it.</a:t>
            </a:r>
          </a:p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A focus timer. </a:t>
            </a:r>
            <a:r>
              <a:rPr sz="1800">
                <a:solidFill>
                  <a:srgbClr val="2B2A28"/>
                </a:solidFill>
                <a:latin typeface="Segoe UI"/>
              </a:rPr>
              <a:t>Click the pet to open the Pips card: a 25-minute Pomodoro timer with relaxing soundscapes.</a:t>
            </a:r>
          </a:p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Gentle reminders. </a:t>
            </a:r>
            <a:r>
              <a:rPr sz="1800">
                <a:solidFill>
                  <a:srgbClr val="2B2A28"/>
                </a:solidFill>
                <a:latin typeface="Segoe UI"/>
              </a:rPr>
              <a:t>Breaks, drinking water, 20-20-20 eye rest and your daily goal pop up as friendly chat bubbles.</a:t>
            </a:r>
          </a:p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Insights. </a:t>
            </a:r>
            <a:r>
              <a:rPr sz="1800">
                <a:solidFill>
                  <a:srgbClr val="2B2A28"/>
                </a:solidFill>
                <a:latin typeface="Segoe UI"/>
              </a:rPr>
              <a:t>A daily 1-5 star focus score, app-usage tracking and charts in the dashboard.</a:t>
            </a:r>
          </a:p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Private. </a:t>
            </a:r>
            <a:r>
              <a:rPr sz="1800">
                <a:solidFill>
                  <a:srgbClr val="2B2A28"/>
                </a:solidFill>
                <a:latin typeface="Segoe UI"/>
              </a:rPr>
              <a:t>Everything stays in the Pips folder on your PC. Nothing is uploaded.</a:t>
            </a:r>
          </a:p>
          <a:p>
            <a:pPr>
              <a:spcAft>
                <a:spcPts val="1000"/>
              </a:spcAft>
            </a:pPr>
            <a:r>
              <a:rPr sz="18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800" b="1">
                <a:solidFill>
                  <a:srgbClr val="2B2A28"/>
                </a:solidFill>
                <a:latin typeface="Segoe UI"/>
              </a:rPr>
              <a:t>4 languages. </a:t>
            </a:r>
            <a:r>
              <a:rPr sz="1800">
                <a:solidFill>
                  <a:srgbClr val="2B2A28"/>
                </a:solidFill>
                <a:latin typeface="Segoe UI"/>
              </a:rPr>
              <a:t>English, Bahasa Indonesia, 繁體中文, 简体中文.</a:t>
            </a:r>
          </a:p>
        </p:txBody>
      </p:sp>
      <p:pic>
        <p:nvPicPr>
          <p:cNvPr id="8" name="Picture 7" descr="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669390"/>
            <a:ext cx="2377440" cy="3336340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315200" y="5166360"/>
            <a:ext cx="292608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The Pips card</a:t>
            </a:r>
          </a:p>
        </p:txBody>
      </p:sp>
      <p:pic>
        <p:nvPicPr>
          <p:cNvPr id="10" name="Picture 9" descr="bee_task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3381292"/>
            <a:ext cx="1920240" cy="91837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9875520" y="4617720"/>
            <a:ext cx="210312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Your pet on the taskbar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GETTING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Install in 3 steps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566160" cy="2834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965960"/>
            <a:ext cx="457200" cy="457200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4767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>
                <a:solidFill>
                  <a:srgbClr val="2B2A28"/>
                </a:solidFill>
                <a:latin typeface="Segoe UI"/>
              </a:rPr>
              <a:t>Download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651760"/>
            <a:ext cx="3154680" cy="1828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Get Pips-Windows.zip from</a:t>
            </a:r>
          </a:p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https://juw12.github.io/projects/pips/download/Pips-Windows.zip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737360"/>
            <a:ext cx="3566160" cy="2834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17720" y="1965960"/>
            <a:ext cx="457200" cy="457200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194767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>
                <a:solidFill>
                  <a:srgbClr val="2B2A28"/>
                </a:solidFill>
                <a:latin typeface="Segoe UI"/>
              </a:rPr>
              <a:t>Unzip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651760"/>
            <a:ext cx="3154680" cy="1828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Right-click the zip → Extract All…</a:t>
            </a:r>
          </a:p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Put the folder somewhere permanent, e.g. Documents\Pips (not inside the zip!).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737360"/>
            <a:ext cx="3566160" cy="28346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58200" y="1965960"/>
            <a:ext cx="457200" cy="457200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6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52560" y="194767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2200" b="1">
                <a:solidFill>
                  <a:srgbClr val="2B2A28"/>
                </a:solidFill>
                <a:latin typeface="Segoe UI"/>
              </a:rPr>
              <a:t>Start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2651760"/>
            <a:ext cx="3154680" cy="18288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Double-click  “Start Pips.bat”.</a:t>
            </a:r>
          </a:p>
          <a:p>
            <a:pPr algn="l"/>
            <a:r>
              <a:rPr sz="1400" b="0">
                <a:solidFill>
                  <a:srgbClr val="2B2A28"/>
                </a:solidFill>
                <a:latin typeface="Segoe UI"/>
              </a:rPr>
              <a:t>The first start installs two small helpers (pywin32, Pillow) - takes ~30 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892040"/>
            <a:ext cx="11155680" cy="1325880"/>
          </a:xfrm>
          <a:prstGeom prst="roundRect">
            <a:avLst>
              <a:gd name="adj" fmla="val 6000"/>
            </a:avLst>
          </a:prstGeom>
          <a:solidFill>
            <a:srgbClr val="E4F5E8"/>
          </a:solidFill>
          <a:ln w="12700">
            <a:solidFill>
              <a:srgbClr val="4CB8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983480"/>
            <a:ext cx="10789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 b="1">
                <a:solidFill>
                  <a:srgbClr val="2B2A28"/>
                </a:solidFill>
                <a:latin typeface="Segoe UI"/>
              </a:rPr>
              <a:t>Needs Python 3.10+ </a:t>
            </a:r>
            <a:r>
              <a:rPr sz="1400">
                <a:solidFill>
                  <a:srgbClr val="2B2A28"/>
                </a:solidFill>
                <a:latin typeface="Segoe UI"/>
              </a:rPr>
              <a:t>(free from python.org - tick “Add python.exe to PATH” when installing). Windows 10 or 11.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 b="1">
                <a:solidFill>
                  <a:srgbClr val="2B2A28"/>
                </a:solidFill>
                <a:latin typeface="Segoe UI"/>
              </a:rPr>
              <a:t>Start with Windows: </a:t>
            </a:r>
            <a:r>
              <a:rPr sz="1400">
                <a:solidFill>
                  <a:srgbClr val="2B2A28"/>
                </a:solidFill>
                <a:latin typeface="Segoe UI"/>
              </a:rPr>
              <a:t>right-click the Pips card → Autostart, or run install_autostart.ps1 (right-click → Run with PowerShell).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GETTING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First start: language + interactive guide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4</a:t>
            </a:r>
          </a:p>
        </p:txBody>
      </p:sp>
      <p:pic>
        <p:nvPicPr>
          <p:cNvPr id="7" name="Picture 6" descr="lang_pick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01" y="1645920"/>
            <a:ext cx="3489038" cy="3749039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5440680"/>
            <a:ext cx="35661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① Pick your language</a:t>
            </a:r>
          </a:p>
        </p:txBody>
      </p:sp>
      <p:pic>
        <p:nvPicPr>
          <p:cNvPr id="9" name="Picture 8" descr="tour_welco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648558"/>
            <a:ext cx="3931920" cy="2646484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389120" y="4343400"/>
            <a:ext cx="393192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② Your pet says hi and offers a 1-minute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0" y="1645920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A language window appears once. You can change it later (right-click the pet → Language).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Then your pet walks you through the basics - just follow the bubble.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Press “Skip guide” anytime.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Replay: </a:t>
            </a:r>
            <a:r>
              <a:rPr sz="1500">
                <a:solidFill>
                  <a:srgbClr val="2B2A28"/>
                </a:solidFill>
                <a:latin typeface="Segoe UI"/>
              </a:rPr>
              <a:t>right-click the pet → Help → Interactive guide.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GETTING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The interactive guide, step by step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6949440" cy="340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2377440"/>
                <a:gridCol w="384048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egoe UI"/>
                        </a:rPr>
                        <a:t>Step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egoe UI"/>
                        </a:rPr>
                        <a:t>What the pet asks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egoe UI"/>
                        </a:rPr>
                        <a:t>What it teaches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Click me once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Clicking the pet opens the Pips card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Click the ring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Start / pause a 25-minute focus session; – or ✕ hides the card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Drag me anywhere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Move the pet; drop it on the taskbar to walk there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Rub your mouse over me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Petting makes it happy (hearts!)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Right-click me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The menu: snacks, sleep, animals, colours, language, settings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I have moods!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Keep it happy: pet, feed and finish pomodoros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tour_cli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860452"/>
            <a:ext cx="2011680" cy="135401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772400" y="3456432"/>
            <a:ext cx="201168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Step 1</a:t>
            </a:r>
          </a:p>
        </p:txBody>
      </p:sp>
      <p:pic>
        <p:nvPicPr>
          <p:cNvPr id="10" name="Picture 9" descr="tour_dr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1860452"/>
            <a:ext cx="2011680" cy="135401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9921240" y="3456432"/>
            <a:ext cx="201168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Step 3</a:t>
            </a:r>
          </a:p>
        </p:txBody>
      </p:sp>
      <p:pic>
        <p:nvPicPr>
          <p:cNvPr id="12" name="Picture 11" descr="tour_p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4100732"/>
            <a:ext cx="2011680" cy="135401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772400" y="5696712"/>
            <a:ext cx="201168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Step 4</a:t>
            </a:r>
          </a:p>
        </p:txBody>
      </p:sp>
      <p:pic>
        <p:nvPicPr>
          <p:cNvPr id="14" name="Picture 13" descr="tour_men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0" y="4100732"/>
            <a:ext cx="2011680" cy="135401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9921240" y="5696712"/>
            <a:ext cx="201168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Step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YOUR PET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Playing with your pet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7315200" cy="418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45720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Segoe UI"/>
                        </a:rPr>
                        <a:t>Do this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Segoe UI"/>
                        </a:rPr>
                        <a:t>What happens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Click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Giggles and opens / closes the Pips card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Drag &amp; drop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Carry it anywhere. Drop on the taskbar → it walks along it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Rub the mouse back and forth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Petting ♥ - happiness and bond go up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Shake while dragging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Dizzy! (don't overdo it)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Right-click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Menu: snack, sleep / wake, Animal, colours, size, Language, Help…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Give a snack ♨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Fills its tummy (right-click → Give a snack)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Leave the PC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It naps after a few minutes and wakes up when you're back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Listen ♪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Meows, barks, ribbits, hoots… its voice changes with its mood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tour_men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664384"/>
            <a:ext cx="3749039" cy="2523391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138160" y="4251960"/>
            <a:ext cx="3749039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Right-click = everything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0" y="4754880"/>
            <a:ext cx="3749039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0">
                <a:solidFill>
                  <a:srgbClr val="6E6A62"/>
                </a:solidFill>
                <a:latin typeface="Segoe UI"/>
              </a:rPr>
              <a:t>Just want to tickle? Right-click → When I click → Only tickle (never open Pips).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YOUR PET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23 animals in 3 groups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7</a:t>
            </a:r>
          </a:p>
        </p:txBody>
      </p:sp>
      <p:pic>
        <p:nvPicPr>
          <p:cNvPr id="7" name="Picture 6" descr="species_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13447"/>
            <a:ext cx="7040880" cy="4179745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863840" y="1645920"/>
            <a:ext cx="402336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Land (9): </a:t>
            </a:r>
            <a:r>
              <a:rPr sz="1500">
                <a:solidFill>
                  <a:srgbClr val="2B2A28"/>
                </a:solidFill>
                <a:latin typeface="Segoe UI"/>
              </a:rPr>
              <a:t>cat, dog, bunny, bear, panda, fox, hamster, pig, sprout - they walk &amp; hop.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Water (8): </a:t>
            </a:r>
            <a:r>
              <a:rPr sz="1500">
                <a:solidFill>
                  <a:srgbClr val="2B2A28"/>
                </a:solidFill>
                <a:latin typeface="Segoe UI"/>
              </a:rPr>
              <a:t>fish, whale, octopus, axolotl, penguin, turtle, frog, jellyfish - they swim with bubbles.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Sky (6): </a:t>
            </a:r>
            <a:r>
              <a:rPr sz="1500">
                <a:solidFill>
                  <a:srgbClr val="2B2A28"/>
                </a:solidFill>
                <a:latin typeface="Segoe UI"/>
              </a:rPr>
              <a:t>bird, owl, bat, bee, butterfly, dragon - they hover and flap.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Change: </a:t>
            </a:r>
            <a:r>
              <a:rPr sz="1500">
                <a:solidFill>
                  <a:srgbClr val="2B2A28"/>
                </a:solidFill>
                <a:latin typeface="Segoe UI"/>
              </a:rPr>
              <a:t>right-click → Animal, or the tabs in Pet status &amp; settings.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Make it yours: </a:t>
            </a:r>
            <a:r>
              <a:rPr sz="1500">
                <a:solidFill>
                  <a:srgbClr val="2B2A28"/>
                </a:solidFill>
                <a:latin typeface="Segoe UI"/>
              </a:rPr>
              <a:t>name, body colour, cheek colour and size S / M / L.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Own voice ♪: </a:t>
            </a:r>
            <a:r>
              <a:rPr sz="1500">
                <a:solidFill>
                  <a:srgbClr val="2B2A28"/>
                </a:solidFill>
                <a:latin typeface="Segoe UI"/>
              </a:rPr>
              <a:t>every animal sounds different - happy, sleepy, hungry or grumpy.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YOUR PET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Moods &amp; needs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7498080" cy="257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3474720"/>
                <a:gridCol w="256032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Segoe UI"/>
                        </a:rPr>
                        <a:t>Stat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Segoe UI"/>
                        </a:rPr>
                        <a:t>Goes up when…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Segoe UI"/>
                        </a:rPr>
                        <a:t>Goes down when…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Happiness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You pet it, finish pomodoros, hit your goal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Ignored for long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Energy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It naps (when you're away or via Sleep)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Time awake, lots of play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Food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You give a snack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Slowly over the day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2B2A28"/>
                          </a:solidFill>
                          <a:latin typeface="Segoe UI"/>
                        </a:rPr>
                        <a:t>Bond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Every interaction, every day together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0">
                          <a:solidFill>
                            <a:srgbClr val="2B2A28"/>
                          </a:solidFill>
                          <a:latin typeface="Segoe UI"/>
                        </a:rPr>
                        <a:t>(never really drops)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663440"/>
            <a:ext cx="7498079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500" b="0">
                <a:solidFill>
                  <a:srgbClr val="2B2A28"/>
                </a:solidFill>
                <a:latin typeface="Segoe UI"/>
              </a:rPr>
              <a:t>Moods you'll see: very happy · happy · okay · sad · very sad · tired · hungry · grumpy · sleeping.</a:t>
            </a:r>
          </a:p>
          <a:p>
            <a:pPr algn="l"/>
            <a:r>
              <a:rPr sz="1500" b="0">
                <a:solidFill>
                  <a:srgbClr val="2B2A28"/>
                </a:solidFill>
                <a:latin typeface="Segoe UI"/>
              </a:rPr>
              <a:t>Check them anytime: right-click → Pet status &amp; settings.</a:t>
            </a:r>
          </a:p>
        </p:txBody>
      </p:sp>
      <p:pic>
        <p:nvPicPr>
          <p:cNvPr id="9" name="Picture 8" descr="tour_moo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0" y="1680210"/>
            <a:ext cx="3566160" cy="2400300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pic>
        <p:nvPicPr>
          <p:cNvPr id="10" name="Picture 9" descr="tour_finis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656" y="4297680"/>
            <a:ext cx="2852928" cy="1920239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Focus with the Pomodoro card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9</a:t>
            </a:r>
          </a:p>
        </p:txBody>
      </p:sp>
      <p:pic>
        <p:nvPicPr>
          <p:cNvPr id="7" name="Picture 6" descr="tour_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51" y="1554480"/>
            <a:ext cx="2428818" cy="4754880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206240" y="1645920"/>
            <a:ext cx="7589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Start: </a:t>
            </a:r>
            <a:r>
              <a:rPr sz="1600">
                <a:solidFill>
                  <a:srgbClr val="2B2A28"/>
                </a:solidFill>
                <a:latin typeface="Segoe UI"/>
              </a:rPr>
              <a:t>click the ring or ► Start. 25 min focus → 5 min break; every 4th break is longer.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Pause / reset: </a:t>
            </a:r>
            <a:r>
              <a:rPr sz="1600">
                <a:solidFill>
                  <a:srgbClr val="2B2A28"/>
                </a:solidFill>
                <a:latin typeface="Segoe UI"/>
              </a:rPr>
              <a:t>click the ring again, or ↻ Reset.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Sound: </a:t>
            </a:r>
            <a:r>
              <a:rPr sz="1600">
                <a:solidFill>
                  <a:srgbClr val="2B2A28"/>
                </a:solidFill>
                <a:latin typeface="Segoe UI"/>
              </a:rPr>
              <a:t>rain, thunder, brown noise, café, ocean, forest, fireplace, crickets, wind - pick one and set its volume (♪ button).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Status pill: </a:t>
            </a:r>
            <a:r>
              <a:rPr sz="1600">
                <a:solidFill>
                  <a:srgbClr val="2B2A28"/>
                </a:solidFill>
                <a:latin typeface="Segoe UI"/>
              </a:rPr>
              <a:t>shows what you're doing now (Focus / Idle / Break) and the app in front.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Score: </a:t>
            </a:r>
            <a:r>
              <a:rPr sz="1600">
                <a:solidFill>
                  <a:srgbClr val="2B2A28"/>
                </a:solidFill>
                <a:latin typeface="Segoe UI"/>
              </a:rPr>
              <a:t>★ 1-5 focus score for today, updated live.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Hide: </a:t>
            </a:r>
            <a:r>
              <a:rPr sz="1600">
                <a:solidFill>
                  <a:srgbClr val="2B2A28"/>
                </a:solidFill>
                <a:latin typeface="Segoe UI"/>
              </a:rPr>
              <a:t>– or ✕ tucks the card back into your pet. Click the pet to bring it back.</a:t>
            </a:r>
          </a:p>
          <a:p>
            <a:pPr>
              <a:spcAft>
                <a:spcPts val="9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While you focus, </a:t>
            </a:r>
            <a:r>
              <a:rPr sz="1600">
                <a:solidFill>
                  <a:srgbClr val="2B2A28"/>
                </a:solidFill>
                <a:latin typeface="Segoe UI"/>
              </a:rPr>
              <a:t>your pet wears a little headband and nudges you if you drift to distracting apps.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Reminders, goals &amp; dashboard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Reminders as bubbles: </a:t>
            </a:r>
            <a:r>
              <a:rPr sz="1600">
                <a:solidFill>
                  <a:srgbClr val="2B2A28"/>
                </a:solidFill>
                <a:latin typeface="Segoe UI"/>
              </a:rPr>
              <a:t>stand-up breaks, drink water, 20-20-20 eye rest, pomodoro done, daily goal reached.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Daily goal &amp; streaks: </a:t>
            </a:r>
            <a:r>
              <a:rPr sz="1600">
                <a:solidFill>
                  <a:srgbClr val="2B2A28"/>
                </a:solidFill>
                <a:latin typeface="Segoe UI"/>
              </a:rPr>
              <a:t>set a pomodoro goal; streaks and XP keep you going.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Coach tips: </a:t>
            </a:r>
            <a:r>
              <a:rPr sz="1600">
                <a:solidFill>
                  <a:srgbClr val="2B2A28"/>
                </a:solidFill>
                <a:latin typeface="Segoe UI"/>
              </a:rPr>
              <a:t>short, friendly suggestions based on your day.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Turn bubbles off: </a:t>
            </a:r>
            <a:r>
              <a:rPr sz="1600">
                <a:solidFill>
                  <a:srgbClr val="2B2A28"/>
                </a:solidFill>
                <a:latin typeface="Segoe UI"/>
              </a:rPr>
              <a:t>Pet status &amp; settings → uncheck “Show reminders &amp; notifications as chat bubbles” (you'll get normal notifications).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645920"/>
            <a:ext cx="5394960" cy="43891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783080"/>
            <a:ext cx="49377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>
                <a:solidFill>
                  <a:srgbClr val="2B2A28"/>
                </a:solidFill>
                <a:latin typeface="Segoe UI"/>
              </a:rPr>
              <a:t>Dashboard (right-click the card → Dashboard)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331720"/>
            <a:ext cx="4937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Focus timeline of today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Hour-of-day heatmap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7-day focus score trend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Pomodoros per day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Top apps &amp; time per app</a:t>
            </a:r>
          </a:p>
          <a:p>
            <a:pPr>
              <a:spcAft>
                <a:spcPts val="6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>
                <a:solidFill>
                  <a:srgbClr val="2B2A28"/>
                </a:solidFill>
                <a:latin typeface="Segoe UI"/>
              </a:rPr>
              <a:t>History, weekly and monthly reports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Friends, chat, groups &amp; achievements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Levels &amp; XP: </a:t>
            </a:r>
            <a:r>
              <a:rPr sz="1600">
                <a:solidFill>
                  <a:srgbClr val="2B2A28"/>
                </a:solidFill>
                <a:latin typeface="Segoe UI"/>
              </a:rPr>
              <a:t>every finished pomodoro gives XP - level up as you focus.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22 achievements: </a:t>
            </a:r>
            <a:r>
              <a:rPr sz="1600">
                <a:solidFill>
                  <a:srgbClr val="2B2A28"/>
                </a:solidFill>
                <a:latin typeface="Segoe UI"/>
              </a:rPr>
              <a:t>first tomato, 4 / 8 in a day, 3 / 7 / 14-day streaks, early bird, night owl, pet lover... Your pet celebrates each one.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Open: </a:t>
            </a:r>
            <a:r>
              <a:rPr sz="1600">
                <a:solidFill>
                  <a:srgbClr val="2B2A28"/>
                </a:solidFill>
                <a:latin typeface="Segoe UI"/>
              </a:rPr>
              <a:t>right-click the pet → Friends &amp; achievements…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600" b="1">
                <a:solidFill>
                  <a:srgbClr val="2B2A28"/>
                </a:solidFill>
                <a:latin typeface="Segoe UI"/>
              </a:rPr>
              <a:t>Works offline: </a:t>
            </a:r>
            <a:r>
              <a:rPr sz="1600">
                <a:solidFill>
                  <a:srgbClr val="2B2A28"/>
                </a:solidFill>
                <a:latin typeface="Segoe UI"/>
              </a:rPr>
              <a:t>levels and achievements are calculated on your PC.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645920"/>
            <a:ext cx="5394960" cy="438912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783080"/>
            <a:ext cx="49377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600" b="1">
                <a:solidFill>
                  <a:srgbClr val="2B2A28"/>
                </a:solidFill>
                <a:latin typeface="Segoe UI"/>
              </a:rPr>
              <a:t>Friends (optional, off by default)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331720"/>
            <a:ext cx="4937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Turn on Friends, swap 6-letter friend codes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Chat with friends and in your own groups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Wave, pet, send a snack, high five - or send your pet to visit their desktop!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Affinity: friendship grows from Acquaintance to Soulmates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Create a private group and invite friends; or join an open team (e.g. PTB)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Never shared: apps, window titles, scores, files</a:t>
            </a:r>
          </a:p>
          <a:p>
            <a:pPr>
              <a:spcAft>
                <a:spcPts val="400"/>
              </a:spcAft>
            </a:pPr>
            <a:r>
              <a:rPr sz="13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300">
                <a:solidFill>
                  <a:srgbClr val="2B2A28"/>
                </a:solidFill>
                <a:latin typeface="Segoe UI"/>
              </a:rPr>
              <a:t>One click turns it off and deletes your online 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CUSTOMIZE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Make it yours: Pet status &amp; settings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12</a:t>
            </a:r>
          </a:p>
        </p:txBody>
      </p:sp>
      <p:pic>
        <p:nvPicPr>
          <p:cNvPr id="7" name="Picture 6" descr="sett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470" y="1508760"/>
            <a:ext cx="1850100" cy="4846320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65760" y="6382512"/>
            <a:ext cx="301752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(shown in Bahasa Indonesia)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1600200"/>
            <a:ext cx="8229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700" b="1">
                <a:solidFill>
                  <a:srgbClr val="8B1A1A"/>
                </a:solidFill>
                <a:latin typeface="Segoe UI"/>
              </a:rPr>
              <a:t>Right-click the pet → Pet status &amp; settings…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0" y="2148840"/>
            <a:ext cx="4114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Status: </a:t>
            </a:r>
            <a:r>
              <a:rPr sz="1500">
                <a:solidFill>
                  <a:srgbClr val="2B2A28"/>
                </a:solidFill>
                <a:latin typeface="Segoe UI"/>
              </a:rPr>
              <a:t>mood + happiness, energy, food, bond bars.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Animal: </a:t>
            </a:r>
            <a:r>
              <a:rPr sz="1500">
                <a:solidFill>
                  <a:srgbClr val="2B2A28"/>
                </a:solidFill>
                <a:latin typeface="Segoe UI"/>
              </a:rPr>
              <a:t>Land / Water / Sky tabs - click a tile.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Look: </a:t>
            </a:r>
            <a:r>
              <a:rPr sz="1500">
                <a:solidFill>
                  <a:srgbClr val="2B2A28"/>
                </a:solidFill>
                <a:latin typeface="Segoe UI"/>
              </a:rPr>
              <a:t>name, colour, cheeks, size S / M / L.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Language: </a:t>
            </a:r>
            <a:r>
              <a:rPr sz="1500">
                <a:solidFill>
                  <a:srgbClr val="2B2A28"/>
                </a:solidFill>
                <a:latin typeface="Segoe UI"/>
              </a:rPr>
              <a:t>switch instantly.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148840"/>
            <a:ext cx="4114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Click action: open card · tickle (double-click opens) · only tickle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Show reminders as chat bubbles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Walk around on the taskbar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Gravity (falls when dropped)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Nap when I'm away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Open the card next to the pet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Chatty (little messages)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Hide during full-screen apps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Check for updates automatically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400">
                <a:solidFill>
                  <a:srgbClr val="2B2A28"/>
                </a:solidFill>
                <a:latin typeface="Segoe UI"/>
              </a:rPr>
              <a:t>Animal sounds + volume (quiet while focusing)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CUSTOMIZE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Languages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2606040" cy="14630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920240"/>
            <a:ext cx="26060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2000" b="1">
                <a:solidFill>
                  <a:srgbClr val="2B2A28"/>
                </a:solidFill>
                <a:latin typeface="Microsoft JhengHei"/>
              </a:rPr>
              <a:t>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14600"/>
            <a:ext cx="2606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500" b="0">
                <a:solidFill>
                  <a:srgbClr val="6E6A62"/>
                </a:solidFill>
                <a:latin typeface="Microsoft JhengHei"/>
              </a:rPr>
              <a:t>Hello!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737360"/>
            <a:ext cx="2606040" cy="14630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3280" y="1920240"/>
            <a:ext cx="26060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2000" b="1">
                <a:solidFill>
                  <a:srgbClr val="2B2A28"/>
                </a:solidFill>
                <a:latin typeface="Microsoft JhengHei"/>
              </a:rPr>
              <a:t>Bahasa Indonesia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3280" y="2514600"/>
            <a:ext cx="2606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500" b="0">
                <a:solidFill>
                  <a:srgbClr val="6E6A62"/>
                </a:solidFill>
                <a:latin typeface="Microsoft JhengHei"/>
              </a:rPr>
              <a:t>Halo!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737360"/>
            <a:ext cx="2606040" cy="14630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1920240"/>
            <a:ext cx="26060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2000" b="1">
                <a:solidFill>
                  <a:srgbClr val="2B2A28"/>
                </a:solidFill>
                <a:latin typeface="Microsoft JhengHei"/>
              </a:rPr>
              <a:t>繁體中文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2514600"/>
            <a:ext cx="2606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500" b="0">
                <a:solidFill>
                  <a:srgbClr val="6E6A62"/>
                </a:solidFill>
                <a:latin typeface="Microsoft JhengHei"/>
              </a:rPr>
              <a:t>你好！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60" y="1737360"/>
            <a:ext cx="2606040" cy="1463040"/>
          </a:xfrm>
          <a:prstGeom prst="roundRect">
            <a:avLst>
              <a:gd name="adj" fmla="val 6000"/>
            </a:avLst>
          </a:prstGeom>
          <a:solidFill>
            <a:srgbClr val="FFFDF8"/>
          </a:solidFill>
          <a:ln w="12700">
            <a:solidFill>
              <a:srgbClr val="E2DCC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52560" y="1920240"/>
            <a:ext cx="260604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2000" b="1">
                <a:solidFill>
                  <a:srgbClr val="2B2A28"/>
                </a:solidFill>
                <a:latin typeface="Microsoft JhengHei"/>
              </a:rPr>
              <a:t>简体中文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0" y="2514600"/>
            <a:ext cx="2606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500" b="0">
                <a:solidFill>
                  <a:srgbClr val="6E6A62"/>
                </a:solidFill>
                <a:latin typeface="Microsoft JhengHei"/>
              </a:rPr>
              <a:t>你好！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3566160"/>
            <a:ext cx="10972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 b="1">
                <a:solidFill>
                  <a:srgbClr val="2B2A28"/>
                </a:solidFill>
                <a:latin typeface="Segoe UI"/>
              </a:rPr>
              <a:t>Change anytime: </a:t>
            </a:r>
            <a:r>
              <a:rPr sz="1700">
                <a:solidFill>
                  <a:srgbClr val="2B2A28"/>
                </a:solidFill>
                <a:latin typeface="Segoe UI"/>
              </a:rPr>
              <a:t>right-click the pet (or the card) → Language. Everything switches instantly - menus, bubbles, reminders, the card.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 b="1">
                <a:solidFill>
                  <a:srgbClr val="2B2A28"/>
                </a:solidFill>
                <a:latin typeface="Segoe UI"/>
              </a:rPr>
              <a:t>First start: </a:t>
            </a:r>
            <a:r>
              <a:rPr sz="1700">
                <a:solidFill>
                  <a:srgbClr val="2B2A28"/>
                </a:solidFill>
                <a:latin typeface="Segoe UI"/>
              </a:rPr>
              <a:t>Pips guesses from your Windows language and asks once.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 b="1">
                <a:solidFill>
                  <a:srgbClr val="2B2A28"/>
                </a:solidFill>
                <a:latin typeface="Segoe UI"/>
              </a:rPr>
              <a:t>Update notes </a:t>
            </a:r>
            <a:r>
              <a:rPr sz="1700">
                <a:solidFill>
                  <a:srgbClr val="2B2A28"/>
                </a:solidFill>
                <a:latin typeface="Segoe UI"/>
              </a:rPr>
              <a:t>are shown in your language too.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NEW IN 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Updates - right inside Pips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14</a:t>
            </a:r>
          </a:p>
        </p:txBody>
      </p:sp>
      <p:pic>
        <p:nvPicPr>
          <p:cNvPr id="7" name="Picture 6" descr="update_off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53" y="1645920"/>
            <a:ext cx="4890733" cy="3291840"/>
          </a:xfrm>
          <a:prstGeom prst="rect">
            <a:avLst/>
          </a:prstGeom>
          <a:ln w="12700">
            <a:solidFill>
              <a:srgbClr val="E2DCCE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4983480"/>
            <a:ext cx="49377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200" b="0">
                <a:solidFill>
                  <a:srgbClr val="6E6A62"/>
                </a:solidFill>
                <a:latin typeface="Segoe UI"/>
              </a:rPr>
              <a:t>Example of an update notice (sample version text)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164592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Automatic check: </a:t>
            </a:r>
            <a:r>
              <a:rPr sz="1500">
                <a:solidFill>
                  <a:srgbClr val="2B2A28"/>
                </a:solidFill>
                <a:latin typeface="Segoe UI"/>
              </a:rPr>
              <a:t>shortly after start and every 6 hours (needs internet).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Your pet tells you </a:t>
            </a:r>
            <a:r>
              <a:rPr sz="1500">
                <a:solidFill>
                  <a:srgbClr val="2B2A28"/>
                </a:solidFill>
                <a:latin typeface="Segoe UI"/>
              </a:rPr>
              <a:t>what's new and offers: Update now · Later · Skip this version.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Update now: </a:t>
            </a:r>
            <a:r>
              <a:rPr sz="1500">
                <a:solidFill>
                  <a:srgbClr val="2B2A28"/>
                </a:solidFill>
                <a:latin typeface="Segoe UI"/>
              </a:rPr>
              <a:t>downloads, verifies (SHA-256), installs and restarts Pips by itself - about 10 seconds.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Your stuff is safe: </a:t>
            </a:r>
            <a:r>
              <a:rPr sz="1500">
                <a:solidFill>
                  <a:srgbClr val="2B2A28"/>
                </a:solidFill>
                <a:latin typeface="Segoe UI"/>
              </a:rPr>
              <a:t>settings, pet, history and reports are never touched. The old version is backed up in the backup\ folder.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Manual check: </a:t>
            </a:r>
            <a:r>
              <a:rPr sz="1500">
                <a:solidFill>
                  <a:srgbClr val="2B2A28"/>
                </a:solidFill>
                <a:latin typeface="Segoe UI"/>
              </a:rPr>
              <a:t>right-click the pet → Help → Check for updates.</a:t>
            </a:r>
          </a:p>
          <a:p>
            <a:pPr>
              <a:spcAft>
                <a:spcPts val="900"/>
              </a:spcAft>
            </a:pPr>
            <a:r>
              <a:rPr sz="15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500" b="1">
                <a:solidFill>
                  <a:srgbClr val="2B2A28"/>
                </a:solidFill>
                <a:latin typeface="Segoe UI"/>
              </a:rPr>
              <a:t>Don't want it? </a:t>
            </a:r>
            <a:r>
              <a:rPr sz="1500">
                <a:solidFill>
                  <a:srgbClr val="2B2A28"/>
                </a:solidFill>
                <a:latin typeface="Segoe UI"/>
              </a:rPr>
              <a:t>Pet status &amp; settings → uncheck “Check for updates automatically”.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Troubleshooting &amp; FAQ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155680" cy="4096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804672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egoe UI"/>
                        </a:rPr>
                        <a:t>Problem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egoe UI"/>
                        </a:rPr>
                        <a:t>Try this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Nothing happens when I start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Install Python 3 from python.org (tick “Add to PATH”), then run Start Pips.bat again.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“Windows protected your PC”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Click More info → Run anyway (the .bat just starts Python).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Where is my pet?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Look on the taskbar. Right-click the card → Pet → Show. It hides during full-screen apps.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The card is gone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Click the pet. Or restart Pips from the shortcut.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Update failed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Check internet / proxy, try Help → Check for updates later, or download the zip again and unzip over the old folder.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Move Pips to another PC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Copy the whole folder - config.json and data\ keep your settings and history.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B2A28"/>
                          </a:solidFill>
                          <a:latin typeface="Segoe UI"/>
                        </a:rPr>
                        <a:t>Uninstall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B2A28"/>
                          </a:solidFill>
                          <a:latin typeface="Segoe UI"/>
                        </a:rPr>
                        <a:t>Quit (right-click → Quit), disable Autostart, delete the folder.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RELEASE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What's new in 2.4.0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55448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8B1A1A"/>
                </a:solidFill>
                <a:latin typeface="Segoe UI"/>
              </a:rPr>
              <a:t>Chat, groups, affinity &amp; pet visits  ·  2026-10-28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148840"/>
            <a:ext cx="6858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>
                <a:solidFill>
                  <a:srgbClr val="2B2A28"/>
                </a:solidFill>
                <a:latin typeface="Segoe UI"/>
              </a:rPr>
              <a:t>Chat: message your friends, and chat inside groups. Your pet pops up new messages as a bubble - click it to reply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>
                <a:solidFill>
                  <a:srgbClr val="2B2A28"/>
                </a:solidFill>
                <a:latin typeface="Segoe UI"/>
              </a:rPr>
              <a:t>Pet interactions: wave, pet their pet, send a snack, high five - or send your pet to visit: it walks onto your friend's desktop for a little while!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>
                <a:solidFill>
                  <a:srgbClr val="2B2A28"/>
                </a:solidFill>
                <a:latin typeface="Segoe UI"/>
              </a:rPr>
              <a:t>Affinity: every chat and interaction grows your friendship - Acquaintance → Buddy → Good friends → Close friends → Best friends → Soulmates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>
                <a:solidFill>
                  <a:srgbClr val="2B2A28"/>
                </a:solidFill>
                <a:latin typeface="Segoe UI"/>
              </a:rPr>
              <a:t>Your own groups: create a private group, invite your friends, they accept or decline. Group board + group chat; the owner can remove members</a:t>
            </a:r>
          </a:p>
          <a:p>
            <a:pPr>
              <a:spcAft>
                <a:spcPts val="1000"/>
              </a:spcAft>
            </a:pPr>
            <a:r>
              <a:rPr sz="17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700">
                <a:solidFill>
                  <a:srgbClr val="2B2A28"/>
                </a:solidFill>
                <a:latin typeface="Segoe UI"/>
              </a:rPr>
              <a:t>2 new achievements (Close friends, Globetrotter). Right-click the pet → Friends &amp; achievements…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2103120"/>
            <a:ext cx="4114800" cy="4023360"/>
          </a:xfrm>
          <a:prstGeom prst="roundRect">
            <a:avLst>
              <a:gd name="adj" fmla="val 6000"/>
            </a:avLst>
          </a:prstGeom>
          <a:solidFill>
            <a:srgbClr val="E4F5E8"/>
          </a:solidFill>
          <a:ln w="12700">
            <a:solidFill>
              <a:srgbClr val="4CB8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0" y="2194560"/>
            <a:ext cx="3749039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4CB86B"/>
                </a:solidFill>
                <a:latin typeface="Segoe UI"/>
              </a:rPr>
              <a:t>Bahasa Indonesia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0" y="2560320"/>
            <a:ext cx="3749039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2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200">
                <a:solidFill>
                  <a:srgbClr val="2B2A28"/>
                </a:solidFill>
                <a:latin typeface="Segoe UI"/>
              </a:rPr>
              <a:t>Chat: kirim pesan ke teman dan chat di grup. Peliharaanmu menampilkan pesan baru sebagai gelembung - klik untuk membalas</a:t>
            </a:r>
          </a:p>
          <a:p>
            <a:pPr>
              <a:spcAft>
                <a:spcPts val="500"/>
              </a:spcAft>
            </a:pPr>
            <a:r>
              <a:rPr sz="12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200">
                <a:solidFill>
                  <a:srgbClr val="2B2A28"/>
                </a:solidFill>
                <a:latin typeface="Segoe UI"/>
              </a:rPr>
              <a:t>Interaksi peliharaan: lambai, elus peliharaan mereka, kirim camilan, tos - atau kirim peliharaanmu berkunjung: ia berjalan ke desktop temanmu sebentar!</a:t>
            </a:r>
          </a:p>
          <a:p>
            <a:pPr>
              <a:spcAft>
                <a:spcPts val="500"/>
              </a:spcAft>
            </a:pPr>
            <a:r>
              <a:rPr sz="12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200">
                <a:solidFill>
                  <a:srgbClr val="2B2A28"/>
                </a:solidFill>
                <a:latin typeface="Segoe UI"/>
              </a:rPr>
              <a:t>Afinitas: setiap chat dan interaksi menumbuhkan pertemanan - Kenalan → Sobat → Teman baik → Teman dekat → Sahabat → Belahan jiwa</a:t>
            </a:r>
          </a:p>
          <a:p>
            <a:pPr>
              <a:spcAft>
                <a:spcPts val="500"/>
              </a:spcAft>
            </a:pPr>
            <a:r>
              <a:rPr sz="12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200">
                <a:solidFill>
                  <a:srgbClr val="2B2A28"/>
                </a:solidFill>
                <a:latin typeface="Segoe UI"/>
              </a:rPr>
              <a:t>Grup sendiri: buat grup pribadi, undang temanmu, mereka bisa menerima atau menolak. Papan grup + chat grup; pemilik bisa mengeluarkan anggota</a:t>
            </a:r>
          </a:p>
          <a:p>
            <a:pPr>
              <a:spcAft>
                <a:spcPts val="500"/>
              </a:spcAft>
            </a:pPr>
            <a:r>
              <a:rPr sz="1200" b="1">
                <a:solidFill>
                  <a:srgbClr val="4CB86B"/>
                </a:solidFill>
                <a:latin typeface="Segoe UI"/>
              </a:rPr>
              <a:t>•  </a:t>
            </a:r>
            <a:r>
              <a:rPr sz="1200">
                <a:solidFill>
                  <a:srgbClr val="2B2A28"/>
                </a:solidFill>
                <a:latin typeface="Segoe UI"/>
              </a:rPr>
              <a:t>2 pencapaian baru (Teman dekat, Penjelajah). Klik kanan peliharaan → Teman &amp; pencapaian…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1200" b="1">
                <a:solidFill>
                  <a:srgbClr val="4CB86B"/>
                </a:solidFill>
                <a:latin typeface="Segoe UI"/>
              </a:rPr>
              <a:t>RELEASE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66928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/>
            <a:r>
              <a:rPr sz="3200" b="1">
                <a:solidFill>
                  <a:srgbClr val="2B2A28"/>
                </a:solidFill>
                <a:latin typeface="Segoe UI"/>
              </a:rPr>
              <a:t>Version history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98448"/>
            <a:ext cx="1097280" cy="45720"/>
          </a:xfrm>
          <a:prstGeom prst="rect">
            <a:avLst/>
          </a:prstGeom>
          <a:solidFill>
            <a:srgbClr val="8B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6400800"/>
            <a:ext cx="13716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E6A62"/>
                </a:solidFill>
                <a:latin typeface="Segoe UI"/>
              </a:rPr>
              <a:t>Pips · 17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155680" cy="7790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463040"/>
                <a:gridCol w="850392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Segoe UI"/>
                        </a:rPr>
                        <a:t>Version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Segoe UI"/>
                        </a:rPr>
                        <a:t>Date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Segoe UI"/>
                        </a:rPr>
                        <a:t>Highlights</a:t>
                      </a:r>
                    </a:p>
                  </a:txBody>
                  <a:tcPr marL="73152" marR="73152" marT="36576" marB="36576">
                    <a:solidFill>
                      <a:srgbClr val="8B1A1A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2.4.0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Chat, groups, affinity &amp; pet visits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Chat: message your friends, and chat inside groups. Your pet pops up new messages as a bubble - click it to reply; Pet interactions: wave, pet their pet, send a snack, high five - or send your pet to visit: it walks onto your friend's desktop for a little while!; Affinity: every chat and interaction grows your friendship - Acquaintance → Buddy → Good friends → Close friends → Best friends → Soulmates; Your own groups: create a private group, invite your friends, they accept or decline. Group board + group chat; the owner can remove members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2.3.0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Friends, levels &amp; achievements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Levels &amp; XP: every finished pomodoro earns XP and your level grows - plus 20 achievements to unlock (first tomato, 8 in a day, 7-day streak, early bird, night owl, pet lover...). Your pet celebrates each one; Friends (optional, off by default): get a 6-letter friend code, add colleagues, see today's board and join a team board like PTB. Your pet tells you when a friend finishes a pomodoro; Privacy: only your name, pet, level, streak and pomodoro counts are shared - never apps, window titles or scores. One click turns it off and deletes your online data. Right-click the pet → Friends &amp; achievements…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2.2.0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Pet sounds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Your pet has a voice! Each of the 23 animals has its own sound (meow, woof, ribbit, hoot, buzz, oink, whale song...) and it changes with its mood: happy chirps, sad whimpers, sleepy yawns, hungry calls, grumpy huffs and soft snores; It also reacts with sound when you tickle, pet, feed, shake or wake it; Settings: right-click the pet → Sounds to switch on/off; Pet status &amp; settings has a volume slider, a ▶ Hear me button and "Stay quiet while I'm focusing" (on by default)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2.1.2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Tickle-only mode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New click option "Only tickle (never open Pips)": click and tickle your pet as much as you like - the Pomodoro window stays closed (open it from the right-click menu). Right-click the pet → When I click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2.1.1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Owner info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About Pips now shows the owner: Juwen Lie (right-click the pet → Help → About)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2.1.0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Interactive guide &amp; in-app updates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Interactive first-run guide: your pet walks you through clicking, dragging, petting and the right-click menu; In-app updates: Pips tells you when a new version is out - update with one click (your settings and data are kept); New Help menu: replay the guide, check for updates, see the version; Option to turn automatic update checks off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2.0.0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2026-10-28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Desktop pet, 23 animals &amp; 4 languages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Desktop pet that lives on your desktop and taskbar - drag it, tickle it, pet it; 23 animals in 3 groups: Land walks, Water swims with bubbles, Sky hovers and flaps; Moods (happy, sad, tired, hungry, grumpy...), naps when you're away, wakes up when you're back; Cute chat-bubble reminders: breaks, water, 20-20-20 eye rest, pomodoro done, daily goal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1.5.0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2026-10-24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Renamed to Pips + insights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Renamed from Productivity Widget to Pips; Dashboard charts: focus timeline, hour heatmap, 7-day score trend, pomodoros per day; AI token usage on the card and dashboard; Daily diary export and weekly / monthly reports</a:t>
                      </a:r>
                    </a:p>
                  </a:txBody>
                  <a:tcPr marL="73152" marR="73152" marT="36576" marB="36576">
                    <a:solidFill>
                      <a:srgbClr val="F7F4EC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B2A28"/>
                          </a:solidFill>
                          <a:latin typeface="Segoe UI"/>
                        </a:rPr>
                        <a:t>1.0.0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2026-10-21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First release</a:t>
                      </a:r>
                    </a:p>
                    <a:p>
                      <a:r>
                        <a:rPr sz="1200" b="0">
                          <a:solidFill>
                            <a:srgbClr val="2B2A28"/>
                          </a:solidFill>
                          <a:latin typeface="Segoe UI"/>
                        </a:rPr>
                        <a:t>Always-on-top Pomodoro card with progress ring; Rain / thunder / brown-noise / cafe soundscapes; Live app-usage tracking and a daily 1-5 star focus score; Goals, streaks, XP, coach tips and break reminders</a:t>
                      </a:r>
                    </a:p>
                  </a:txBody>
                  <a:tcPr marL="73152" marR="73152" marT="36576" marB="36576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01168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4000" b="1">
                <a:solidFill>
                  <a:srgbClr val="2B2A28"/>
                </a:solidFill>
                <a:latin typeface="Georgia"/>
              </a:rPr>
              <a:t>Have fun &amp; stay focused 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108960"/>
            <a:ext cx="110642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6E6A62"/>
                </a:solidFill>
                <a:latin typeface="Segoe UI"/>
              </a:rPr>
              <a:t>Pips is made and owned by Juwen Lie</a:t>
            </a:r>
          </a:p>
          <a:p>
            <a:pPr algn="ctr"/>
            <a:r>
              <a:rPr sz="1800" b="0">
                <a:solidFill>
                  <a:srgbClr val="6E6A62"/>
                </a:solidFill>
                <a:latin typeface="Segoe UI"/>
              </a:rPr>
              <a:t>Download &amp; updates: https://juw12.github.io/projects/pips/</a:t>
            </a:r>
          </a:p>
          <a:p>
            <a:pPr algn="ctr"/>
            <a:r>
              <a:rPr sz="1800" b="0">
                <a:solidFill>
                  <a:srgbClr val="6E6A62"/>
                </a:solidFill>
                <a:latin typeface="Segoe UI"/>
              </a:rPr>
              <a:t>Questions or ideas? Just reply to the Pips email.</a:t>
            </a:r>
          </a:p>
        </p:txBody>
      </p:sp>
      <p:pic>
        <p:nvPicPr>
          <p:cNvPr id="4" name="Picture 3" descr="tour_fini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515" y="4206240"/>
            <a:ext cx="3260489" cy="2194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Pips 2.4.0 - User Guide</dc:title>
  <dc:subject>Desktop pet + Pomodoro focus widget</dc:subject>
  <dc:creator>Juwen Lie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